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7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7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31" r:id="rId146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46" Type="http://schemas.openxmlformats.org/officeDocument/2006/relationships/slide" Target="slides/slide76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7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6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7" name="Google Shape;4347;p7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8" name="Google Shape;4348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notesSlide" Target="../notesSlides/notesSlide76.xml"/></Relationships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9" name="Shape 4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0" name="Google Shape;4350;p632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0" i="1" lang="zh-CN" u="sng">
                <a:solidFill>
                  <a:srgbClr val="3AADB7"/>
                </a:solidFill>
              </a:rPr>
              <a:t>Properties of Numbers</a:t>
            </a:r>
            <a:endParaRPr/>
          </a:p>
        </p:txBody>
      </p:sp>
      <p:sp>
        <p:nvSpPr>
          <p:cNvPr id="4351" name="Google Shape;4351;p632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There are a few properties that we know and are review. We will also introduce a few more that are even a little new to me, but thats okay. Never stop learning, never stop growing.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4572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 u="sng"/>
              <a:t>Oldies</a:t>
            </a:r>
            <a:r>
              <a:rPr lang="zh-CN"/>
              <a:t>				</a:t>
            </a:r>
            <a:r>
              <a:rPr lang="zh-CN" u="sng"/>
              <a:t>Newbies</a:t>
            </a:r>
            <a:endParaRPr u="sng"/>
          </a:p>
          <a:p>
            <a:pPr indent="4572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Commutative			Reflexive</a:t>
            </a:r>
            <a:endParaRPr/>
          </a:p>
          <a:p>
            <a:pPr indent="4572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Associative			Symmetric</a:t>
            </a:r>
            <a:endParaRPr/>
          </a:p>
          <a:p>
            <a:pPr indent="4572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Identity				Transitive</a:t>
            </a:r>
            <a:endParaRPr/>
          </a:p>
          <a:p>
            <a:pPr indent="4572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Inverse				Closure</a:t>
            </a:r>
            <a:endParaRPr/>
          </a:p>
          <a:p>
            <a:pPr indent="4572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Zero Product</a:t>
            </a:r>
            <a:endParaRPr/>
          </a:p>
          <a:p>
            <a:pPr indent="4572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Distributive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